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7" r:id="rId4"/>
    <p:sldId id="268" r:id="rId5"/>
    <p:sldId id="265" r:id="rId6"/>
    <p:sldId id="258" r:id="rId7"/>
    <p:sldId id="269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notesViewPr>
    <p:cSldViewPr snapToGrid="0">
      <p:cViewPr varScale="1">
        <p:scale>
          <a:sx n="47" d="100"/>
          <a:sy n="47" d="100"/>
        </p:scale>
        <p:origin x="27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820714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98" y="6069012"/>
            <a:ext cx="793714" cy="808277"/>
          </a:xfrm>
          <a:prstGeom prst="rect">
            <a:avLst/>
          </a:prstGeom>
        </p:spPr>
      </p:pic>
      <p:sp>
        <p:nvSpPr>
          <p:cNvPr id="11" name="Footer Placeholder 8"/>
          <p:cNvSpPr txBox="1">
            <a:spLocks/>
          </p:cNvSpPr>
          <p:nvPr userDrawn="1"/>
        </p:nvSpPr>
        <p:spPr>
          <a:xfrm>
            <a:off x="8021213" y="6271896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South</a:t>
            </a:r>
            <a:r>
              <a:rPr lang="de-DE" baseline="0" dirty="0">
                <a:solidFill>
                  <a:schemeClr val="tx1"/>
                </a:solidFill>
              </a:rPr>
              <a:t> West Pacific </a:t>
            </a:r>
            <a:r>
              <a:rPr lang="de-DE" dirty="0">
                <a:solidFill>
                  <a:schemeClr val="tx1"/>
                </a:solidFill>
              </a:rPr>
              <a:t>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13-Feb-19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13-Feb-19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sp>
        <p:nvSpPr>
          <p:cNvPr id="10" name="Footer Placeholder 8"/>
          <p:cNvSpPr txBox="1">
            <a:spLocks/>
          </p:cNvSpPr>
          <p:nvPr userDrawn="1"/>
        </p:nvSpPr>
        <p:spPr>
          <a:xfrm>
            <a:off x="7867467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South West Pacific 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14" y="6031690"/>
            <a:ext cx="813938" cy="8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13-Feb-19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13-Feb-19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13-Feb-19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13-Feb-19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13-Feb-19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13-Feb-19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13-Feb-19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13-Feb-19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9902"/>
            <a:ext cx="12192000" cy="2877460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4400" b="1" dirty="0"/>
              <a:t>16</a:t>
            </a:r>
            <a:r>
              <a:rPr lang="en-US" sz="4400" b="1" baseline="30000" dirty="0"/>
              <a:t>th</a:t>
            </a:r>
            <a:r>
              <a:rPr lang="en-US" sz="4400" b="1" dirty="0"/>
              <a:t> South West Pacific Hydrographic Commission Meeting</a:t>
            </a:r>
            <a:br>
              <a:rPr lang="en-US" sz="4400" b="1" dirty="0"/>
            </a:br>
            <a:br>
              <a:rPr lang="en-US" dirty="0"/>
            </a:br>
            <a:r>
              <a:rPr lang="en-US" b="1" dirty="0"/>
              <a:t>NIUE</a:t>
            </a:r>
            <a:endParaRPr lang="en-AU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3590926"/>
            <a:ext cx="9144000" cy="1828800"/>
          </a:xfrm>
        </p:spPr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BF089DE-176D-4F40-99AF-9BB034FEE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81" y="2247900"/>
            <a:ext cx="4435531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F6C8E96-6658-4A1C-BAF8-4F4E78444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2247900"/>
            <a:ext cx="3166684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602DB6-A43C-4E79-99D5-B5E1874B7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75" y="3695701"/>
            <a:ext cx="3238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Main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5625"/>
            <a:ext cx="8486183" cy="21587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SDB of Niue, Beveridge Reef </a:t>
            </a:r>
          </a:p>
          <a:p>
            <a:pPr marL="0" indent="0">
              <a:buNone/>
            </a:pPr>
            <a:r>
              <a:rPr lang="en-US" dirty="0"/>
              <a:t>and Antiope Reef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LiDAR Survey of Niue and </a:t>
            </a:r>
          </a:p>
          <a:p>
            <a:pPr marL="0" indent="0">
              <a:buNone/>
            </a:pPr>
            <a:r>
              <a:rPr lang="en-US" dirty="0"/>
              <a:t>Beveridge Reef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46" y="860011"/>
            <a:ext cx="7291954" cy="510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	Main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52E5D-A8A1-455A-8C19-C76642A52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815558"/>
            <a:ext cx="7572375" cy="53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8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Main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C4D17D-FCBE-4733-A671-EA110BD97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808824"/>
            <a:ext cx="7581900" cy="53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9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	Main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8562383" cy="2158761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Marine Spatial Management Plan </a:t>
            </a:r>
          </a:p>
          <a:p>
            <a:pPr marL="457200" lvl="1" indent="0">
              <a:buNone/>
            </a:pPr>
            <a:r>
              <a:rPr lang="en-US" dirty="0"/>
              <a:t>Legal Framework Analysis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9EB70-4BEE-4E5A-AB7D-FFCA386C4A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7" y="977900"/>
            <a:ext cx="4735513" cy="439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83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Main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086974" cy="215876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MSI</a:t>
            </a:r>
          </a:p>
          <a:p>
            <a:pPr marL="0" indent="0">
              <a:buNone/>
            </a:pPr>
            <a:r>
              <a:rPr lang="en-US" dirty="0"/>
              <a:t>Retention of staff after training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Future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25625"/>
            <a:ext cx="11087100" cy="2158761"/>
          </a:xfrm>
        </p:spPr>
        <p:txBody>
          <a:bodyPr>
            <a:noAutofit/>
          </a:bodyPr>
          <a:lstStyle/>
          <a:p>
            <a:pPr lvl="1"/>
            <a:r>
              <a:rPr lang="en-US" sz="2800" dirty="0" err="1"/>
              <a:t>AToN</a:t>
            </a:r>
            <a:r>
              <a:rPr lang="en-US" sz="2800" dirty="0"/>
              <a:t> Risk Assessment (18 – 22 Feb 2019)</a:t>
            </a:r>
          </a:p>
          <a:p>
            <a:pPr lvl="1"/>
            <a:r>
              <a:rPr lang="en-US" sz="2800" dirty="0"/>
              <a:t>IHO Technical Implementation Visit in 2019</a:t>
            </a:r>
          </a:p>
          <a:p>
            <a:pPr lvl="1"/>
            <a:r>
              <a:rPr lang="en-US" sz="2800" dirty="0"/>
              <a:t>Updated chart for Niue and new plan for Beveridge Reef in early 2020</a:t>
            </a:r>
          </a:p>
          <a:p>
            <a:pPr lvl="1"/>
            <a:r>
              <a:rPr lang="en-US" sz="2800" dirty="0"/>
              <a:t>Marine Spatial Plan, compliance strategy and sustainable financing</a:t>
            </a:r>
          </a:p>
          <a:p>
            <a:pPr lvl="1"/>
            <a:r>
              <a:rPr lang="en-US" sz="2800" dirty="0"/>
              <a:t>Draft legislation to implement the IMO conventions </a:t>
            </a:r>
          </a:p>
          <a:p>
            <a:pPr lvl="1"/>
            <a:r>
              <a:rPr lang="en-US" sz="2800" dirty="0" err="1"/>
              <a:t>Manatua</a:t>
            </a:r>
            <a:r>
              <a:rPr lang="en-US" sz="2800" dirty="0"/>
              <a:t> Submarine Cable Project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30137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1477</TotalTime>
  <Words>97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IHO_Presentations_template-Blank</vt:lpstr>
      <vt:lpstr>    16th South West Pacific Hydrographic Commission Meeting  NIUE</vt:lpstr>
      <vt:lpstr>Main achievements</vt:lpstr>
      <vt:lpstr> Main achievements</vt:lpstr>
      <vt:lpstr>Main achievements</vt:lpstr>
      <vt:lpstr> Main achievements</vt:lpstr>
      <vt:lpstr>Main challenges</vt:lpstr>
      <vt:lpstr>Future Focus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Lynsey Talagi</cp:lastModifiedBy>
  <cp:revision>87</cp:revision>
  <cp:lastPrinted>2018-11-23T02:36:29Z</cp:lastPrinted>
  <dcterms:created xsi:type="dcterms:W3CDTF">2017-10-26T13:07:26Z</dcterms:created>
  <dcterms:modified xsi:type="dcterms:W3CDTF">2019-02-14T02:02:34Z</dcterms:modified>
</cp:coreProperties>
</file>